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2C702-A370-425C-A61A-0503D71E9DD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F56EE8-6FD4-4AE9-89B3-866B67EC9541}">
      <dgm:prSet/>
      <dgm:spPr/>
      <dgm:t>
        <a:bodyPr/>
        <a:lstStyle/>
        <a:p>
          <a:r>
            <a:rPr lang="en-US"/>
            <a:t>Comprehensive planning kit for grassroots events</a:t>
          </a:r>
        </a:p>
      </dgm:t>
    </dgm:pt>
    <dgm:pt modelId="{3BCFAEB8-753B-41FE-8458-019AA3B0C089}" type="parTrans" cxnId="{1D89B61A-68CD-41AF-BC77-C29411411C55}">
      <dgm:prSet/>
      <dgm:spPr/>
      <dgm:t>
        <a:bodyPr/>
        <a:lstStyle/>
        <a:p>
          <a:endParaRPr lang="en-US"/>
        </a:p>
      </dgm:t>
    </dgm:pt>
    <dgm:pt modelId="{C7D753A6-94E0-42E7-ABDA-39F1E8F24B3D}" type="sibTrans" cxnId="{1D89B61A-68CD-41AF-BC77-C29411411C55}">
      <dgm:prSet/>
      <dgm:spPr/>
      <dgm:t>
        <a:bodyPr/>
        <a:lstStyle/>
        <a:p>
          <a:endParaRPr lang="en-US"/>
        </a:p>
      </dgm:t>
    </dgm:pt>
    <dgm:pt modelId="{67F8D749-1DFA-435C-84A9-6C6AFA7F0961}">
      <dgm:prSet/>
      <dgm:spPr/>
      <dgm:t>
        <a:bodyPr/>
        <a:lstStyle/>
        <a:p>
          <a:r>
            <a:rPr lang="en-US"/>
            <a:t>Educational resources</a:t>
          </a:r>
        </a:p>
      </dgm:t>
    </dgm:pt>
    <dgm:pt modelId="{556A11AF-9DE5-46B7-9D6F-B77A6DC2C3C7}" type="parTrans" cxnId="{B3FEDB67-D0BE-48EC-BB30-14E0109AFBD7}">
      <dgm:prSet/>
      <dgm:spPr/>
      <dgm:t>
        <a:bodyPr/>
        <a:lstStyle/>
        <a:p>
          <a:endParaRPr lang="en-US"/>
        </a:p>
      </dgm:t>
    </dgm:pt>
    <dgm:pt modelId="{98428D4C-8716-4581-9BFA-E19EBC453FF2}" type="sibTrans" cxnId="{B3FEDB67-D0BE-48EC-BB30-14E0109AFBD7}">
      <dgm:prSet/>
      <dgm:spPr/>
      <dgm:t>
        <a:bodyPr/>
        <a:lstStyle/>
        <a:p>
          <a:endParaRPr lang="en-US"/>
        </a:p>
      </dgm:t>
    </dgm:pt>
    <dgm:pt modelId="{AC190DDC-89A9-4533-99DD-6C6F9B36E4FC}">
      <dgm:prSet/>
      <dgm:spPr/>
      <dgm:t>
        <a:bodyPr/>
        <a:lstStyle/>
        <a:p>
          <a:r>
            <a:rPr lang="en-US"/>
            <a:t>Student Hill Visits</a:t>
          </a:r>
        </a:p>
      </dgm:t>
    </dgm:pt>
    <dgm:pt modelId="{B20D4D79-9BE3-4724-A245-8F348C7EBB6A}" type="parTrans" cxnId="{52301625-01AA-476B-AF88-F5AD9687DB17}">
      <dgm:prSet/>
      <dgm:spPr/>
      <dgm:t>
        <a:bodyPr/>
        <a:lstStyle/>
        <a:p>
          <a:endParaRPr lang="en-US"/>
        </a:p>
      </dgm:t>
    </dgm:pt>
    <dgm:pt modelId="{B0281681-2BAF-477E-8179-4F5E2C9CC6EA}" type="sibTrans" cxnId="{52301625-01AA-476B-AF88-F5AD9687DB17}">
      <dgm:prSet/>
      <dgm:spPr/>
      <dgm:t>
        <a:bodyPr/>
        <a:lstStyle/>
        <a:p>
          <a:endParaRPr lang="en-US"/>
        </a:p>
      </dgm:t>
    </dgm:pt>
    <dgm:pt modelId="{3C1B46AB-596B-4442-A8C1-B36DAAFFD21D}">
      <dgm:prSet/>
      <dgm:spPr/>
      <dgm:t>
        <a:bodyPr/>
        <a:lstStyle/>
        <a:p>
          <a:r>
            <a:rPr lang="en-US"/>
            <a:t>Ag Day Declaration Event</a:t>
          </a:r>
        </a:p>
      </dgm:t>
    </dgm:pt>
    <dgm:pt modelId="{3DEBB201-F2DA-4D20-A3AF-00ECC9998921}" type="parTrans" cxnId="{C86164F5-5884-462F-B33A-5E3FD59A5CE5}">
      <dgm:prSet/>
      <dgm:spPr/>
      <dgm:t>
        <a:bodyPr/>
        <a:lstStyle/>
        <a:p>
          <a:endParaRPr lang="en-US"/>
        </a:p>
      </dgm:t>
    </dgm:pt>
    <dgm:pt modelId="{73439490-B2AE-4CD3-99BA-9D5B666D50A8}" type="sibTrans" cxnId="{C86164F5-5884-462F-B33A-5E3FD59A5CE5}">
      <dgm:prSet/>
      <dgm:spPr/>
      <dgm:t>
        <a:bodyPr/>
        <a:lstStyle/>
        <a:p>
          <a:endParaRPr lang="en-US"/>
        </a:p>
      </dgm:t>
    </dgm:pt>
    <dgm:pt modelId="{1EB2099E-292A-4795-BCF7-2C98024D577F}">
      <dgm:prSet/>
      <dgm:spPr/>
      <dgm:t>
        <a:bodyPr/>
        <a:lstStyle/>
        <a:p>
          <a:r>
            <a:rPr lang="en-US"/>
            <a:t>Taste of Ag Celebration</a:t>
          </a:r>
        </a:p>
      </dgm:t>
    </dgm:pt>
    <dgm:pt modelId="{CF1768D9-50D9-4072-B161-BC69AE262797}" type="parTrans" cxnId="{DD571782-5DAC-45D4-B281-809AAC0AE411}">
      <dgm:prSet/>
      <dgm:spPr/>
      <dgm:t>
        <a:bodyPr/>
        <a:lstStyle/>
        <a:p>
          <a:endParaRPr lang="en-US"/>
        </a:p>
      </dgm:t>
    </dgm:pt>
    <dgm:pt modelId="{D5546BCA-BD53-43FD-ACFC-8AD6FFFDFFF8}" type="sibTrans" cxnId="{DD571782-5DAC-45D4-B281-809AAC0AE411}">
      <dgm:prSet/>
      <dgm:spPr/>
      <dgm:t>
        <a:bodyPr/>
        <a:lstStyle/>
        <a:p>
          <a:endParaRPr lang="en-US"/>
        </a:p>
      </dgm:t>
    </dgm:pt>
    <dgm:pt modelId="{A9AFDA6C-6F51-487E-87CB-B7432E6AE959}">
      <dgm:prSet/>
      <dgm:spPr/>
      <dgm:t>
        <a:bodyPr/>
        <a:lstStyle/>
        <a:p>
          <a:r>
            <a:rPr lang="en-US"/>
            <a:t>Ag Day Essay Competition</a:t>
          </a:r>
        </a:p>
      </dgm:t>
    </dgm:pt>
    <dgm:pt modelId="{815D402F-8134-484F-BC3E-B974642C8810}" type="parTrans" cxnId="{05A6D572-DF78-4BA1-9739-958D4B697402}">
      <dgm:prSet/>
      <dgm:spPr/>
      <dgm:t>
        <a:bodyPr/>
        <a:lstStyle/>
        <a:p>
          <a:endParaRPr lang="en-US"/>
        </a:p>
      </dgm:t>
    </dgm:pt>
    <dgm:pt modelId="{9AC86492-41F7-4D4D-9AC0-1E40B3FAABFE}" type="sibTrans" cxnId="{05A6D572-DF78-4BA1-9739-958D4B697402}">
      <dgm:prSet/>
      <dgm:spPr/>
      <dgm:t>
        <a:bodyPr/>
        <a:lstStyle/>
        <a:p>
          <a:endParaRPr lang="en-US"/>
        </a:p>
      </dgm:t>
    </dgm:pt>
    <dgm:pt modelId="{A0576350-D027-457A-9A25-44C67C514A3A}" type="pres">
      <dgm:prSet presAssocID="{18F2C702-A370-425C-A61A-0503D71E9DD4}" presName="linear" presStyleCnt="0">
        <dgm:presLayoutVars>
          <dgm:animLvl val="lvl"/>
          <dgm:resizeHandles val="exact"/>
        </dgm:presLayoutVars>
      </dgm:prSet>
      <dgm:spPr/>
    </dgm:pt>
    <dgm:pt modelId="{E907C089-4772-41E6-835C-83447B65F64B}" type="pres">
      <dgm:prSet presAssocID="{C3F56EE8-6FD4-4AE9-89B3-866B67EC954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BAFB4E-1B55-4824-B55D-E0FA528C70CD}" type="pres">
      <dgm:prSet presAssocID="{C7D753A6-94E0-42E7-ABDA-39F1E8F24B3D}" presName="spacer" presStyleCnt="0"/>
      <dgm:spPr/>
    </dgm:pt>
    <dgm:pt modelId="{F677458D-3D0E-4E9C-A80C-7765D237E293}" type="pres">
      <dgm:prSet presAssocID="{67F8D749-1DFA-435C-84A9-6C6AFA7F096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CF09E3F-71CF-4DA8-8CA7-CA4AB236E722}" type="pres">
      <dgm:prSet presAssocID="{98428D4C-8716-4581-9BFA-E19EBC453FF2}" presName="spacer" presStyleCnt="0"/>
      <dgm:spPr/>
    </dgm:pt>
    <dgm:pt modelId="{E32F846A-A6F1-4897-BA2E-94523987B745}" type="pres">
      <dgm:prSet presAssocID="{AC190DDC-89A9-4533-99DD-6C6F9B36E4F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D17839-33AA-44E1-AAE3-2DC3CB22587D}" type="pres">
      <dgm:prSet presAssocID="{B0281681-2BAF-477E-8179-4F5E2C9CC6EA}" presName="spacer" presStyleCnt="0"/>
      <dgm:spPr/>
    </dgm:pt>
    <dgm:pt modelId="{84EDFB44-97ED-45E3-A390-914408914864}" type="pres">
      <dgm:prSet presAssocID="{3C1B46AB-596B-4442-A8C1-B36DAAFFD21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E803F7-48BB-48B6-900F-3DFD8271DBA2}" type="pres">
      <dgm:prSet presAssocID="{73439490-B2AE-4CD3-99BA-9D5B666D50A8}" presName="spacer" presStyleCnt="0"/>
      <dgm:spPr/>
    </dgm:pt>
    <dgm:pt modelId="{72AC600A-4775-4668-B87E-6FE2E91ED0B9}" type="pres">
      <dgm:prSet presAssocID="{1EB2099E-292A-4795-BCF7-2C98024D57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3DD2CF4-474A-4F9E-9C63-2C7C52981B5C}" type="pres">
      <dgm:prSet presAssocID="{D5546BCA-BD53-43FD-ACFC-8AD6FFFDFFF8}" presName="spacer" presStyleCnt="0"/>
      <dgm:spPr/>
    </dgm:pt>
    <dgm:pt modelId="{9718567D-3E95-44E8-8054-2186D1A9679F}" type="pres">
      <dgm:prSet presAssocID="{A9AFDA6C-6F51-487E-87CB-B7432E6AE9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89B61A-68CD-41AF-BC77-C29411411C55}" srcId="{18F2C702-A370-425C-A61A-0503D71E9DD4}" destId="{C3F56EE8-6FD4-4AE9-89B3-866B67EC9541}" srcOrd="0" destOrd="0" parTransId="{3BCFAEB8-753B-41FE-8458-019AA3B0C089}" sibTransId="{C7D753A6-94E0-42E7-ABDA-39F1E8F24B3D}"/>
    <dgm:cxn modelId="{52301625-01AA-476B-AF88-F5AD9687DB17}" srcId="{18F2C702-A370-425C-A61A-0503D71E9DD4}" destId="{AC190DDC-89A9-4533-99DD-6C6F9B36E4FC}" srcOrd="2" destOrd="0" parTransId="{B20D4D79-9BE3-4724-A245-8F348C7EBB6A}" sibTransId="{B0281681-2BAF-477E-8179-4F5E2C9CC6EA}"/>
    <dgm:cxn modelId="{3383E045-F925-40FB-A606-F987A7F1F272}" type="presOf" srcId="{A9AFDA6C-6F51-487E-87CB-B7432E6AE959}" destId="{9718567D-3E95-44E8-8054-2186D1A9679F}" srcOrd="0" destOrd="0" presId="urn:microsoft.com/office/officeart/2005/8/layout/vList2"/>
    <dgm:cxn modelId="{B3FEDB67-D0BE-48EC-BB30-14E0109AFBD7}" srcId="{18F2C702-A370-425C-A61A-0503D71E9DD4}" destId="{67F8D749-1DFA-435C-84A9-6C6AFA7F0961}" srcOrd="1" destOrd="0" parTransId="{556A11AF-9DE5-46B7-9D6F-B77A6DC2C3C7}" sibTransId="{98428D4C-8716-4581-9BFA-E19EBC453FF2}"/>
    <dgm:cxn modelId="{87421E50-C60B-4357-98C8-877B71132231}" type="presOf" srcId="{3C1B46AB-596B-4442-A8C1-B36DAAFFD21D}" destId="{84EDFB44-97ED-45E3-A390-914408914864}" srcOrd="0" destOrd="0" presId="urn:microsoft.com/office/officeart/2005/8/layout/vList2"/>
    <dgm:cxn modelId="{05A6D572-DF78-4BA1-9739-958D4B697402}" srcId="{18F2C702-A370-425C-A61A-0503D71E9DD4}" destId="{A9AFDA6C-6F51-487E-87CB-B7432E6AE959}" srcOrd="5" destOrd="0" parTransId="{815D402F-8134-484F-BC3E-B974642C8810}" sibTransId="{9AC86492-41F7-4D4D-9AC0-1E40B3FAABFE}"/>
    <dgm:cxn modelId="{DD571782-5DAC-45D4-B281-809AAC0AE411}" srcId="{18F2C702-A370-425C-A61A-0503D71E9DD4}" destId="{1EB2099E-292A-4795-BCF7-2C98024D577F}" srcOrd="4" destOrd="0" parTransId="{CF1768D9-50D9-4072-B161-BC69AE262797}" sibTransId="{D5546BCA-BD53-43FD-ACFC-8AD6FFFDFFF8}"/>
    <dgm:cxn modelId="{55BD8185-F843-42AE-96AD-B2E2F711F4D1}" type="presOf" srcId="{18F2C702-A370-425C-A61A-0503D71E9DD4}" destId="{A0576350-D027-457A-9A25-44C67C514A3A}" srcOrd="0" destOrd="0" presId="urn:microsoft.com/office/officeart/2005/8/layout/vList2"/>
    <dgm:cxn modelId="{B563449F-C8E8-4E21-8277-F3451CEA3404}" type="presOf" srcId="{67F8D749-1DFA-435C-84A9-6C6AFA7F0961}" destId="{F677458D-3D0E-4E9C-A80C-7765D237E293}" srcOrd="0" destOrd="0" presId="urn:microsoft.com/office/officeart/2005/8/layout/vList2"/>
    <dgm:cxn modelId="{AD26A5BF-E00E-41EF-91EC-8BF86DA0A0D7}" type="presOf" srcId="{C3F56EE8-6FD4-4AE9-89B3-866B67EC9541}" destId="{E907C089-4772-41E6-835C-83447B65F64B}" srcOrd="0" destOrd="0" presId="urn:microsoft.com/office/officeart/2005/8/layout/vList2"/>
    <dgm:cxn modelId="{453D25C5-B241-405E-9137-61BB587C774A}" type="presOf" srcId="{1EB2099E-292A-4795-BCF7-2C98024D577F}" destId="{72AC600A-4775-4668-B87E-6FE2E91ED0B9}" srcOrd="0" destOrd="0" presId="urn:microsoft.com/office/officeart/2005/8/layout/vList2"/>
    <dgm:cxn modelId="{14D3A0D2-2C37-483D-91F3-F3769C1B2343}" type="presOf" srcId="{AC190DDC-89A9-4533-99DD-6C6F9B36E4FC}" destId="{E32F846A-A6F1-4897-BA2E-94523987B745}" srcOrd="0" destOrd="0" presId="urn:microsoft.com/office/officeart/2005/8/layout/vList2"/>
    <dgm:cxn modelId="{C86164F5-5884-462F-B33A-5E3FD59A5CE5}" srcId="{18F2C702-A370-425C-A61A-0503D71E9DD4}" destId="{3C1B46AB-596B-4442-A8C1-B36DAAFFD21D}" srcOrd="3" destOrd="0" parTransId="{3DEBB201-F2DA-4D20-A3AF-00ECC9998921}" sibTransId="{73439490-B2AE-4CD3-99BA-9D5B666D50A8}"/>
    <dgm:cxn modelId="{7499D065-BC22-4849-855C-700F13348C4F}" type="presParOf" srcId="{A0576350-D027-457A-9A25-44C67C514A3A}" destId="{E907C089-4772-41E6-835C-83447B65F64B}" srcOrd="0" destOrd="0" presId="urn:microsoft.com/office/officeart/2005/8/layout/vList2"/>
    <dgm:cxn modelId="{301ACBB0-212D-4BA8-BA91-FC54F8D7DB49}" type="presParOf" srcId="{A0576350-D027-457A-9A25-44C67C514A3A}" destId="{BCBAFB4E-1B55-4824-B55D-E0FA528C70CD}" srcOrd="1" destOrd="0" presId="urn:microsoft.com/office/officeart/2005/8/layout/vList2"/>
    <dgm:cxn modelId="{F1E92A94-EC17-4CD4-9437-EA32202037C0}" type="presParOf" srcId="{A0576350-D027-457A-9A25-44C67C514A3A}" destId="{F677458D-3D0E-4E9C-A80C-7765D237E293}" srcOrd="2" destOrd="0" presId="urn:microsoft.com/office/officeart/2005/8/layout/vList2"/>
    <dgm:cxn modelId="{852287E8-E221-437A-BBBD-436605ACA035}" type="presParOf" srcId="{A0576350-D027-457A-9A25-44C67C514A3A}" destId="{8CF09E3F-71CF-4DA8-8CA7-CA4AB236E722}" srcOrd="3" destOrd="0" presId="urn:microsoft.com/office/officeart/2005/8/layout/vList2"/>
    <dgm:cxn modelId="{1AD2A259-443D-4FCE-A66D-EC06000EFDCB}" type="presParOf" srcId="{A0576350-D027-457A-9A25-44C67C514A3A}" destId="{E32F846A-A6F1-4897-BA2E-94523987B745}" srcOrd="4" destOrd="0" presId="urn:microsoft.com/office/officeart/2005/8/layout/vList2"/>
    <dgm:cxn modelId="{2F41A66B-38E8-4E1A-9DB8-161275E530E4}" type="presParOf" srcId="{A0576350-D027-457A-9A25-44C67C514A3A}" destId="{50D17839-33AA-44E1-AAE3-2DC3CB22587D}" srcOrd="5" destOrd="0" presId="urn:microsoft.com/office/officeart/2005/8/layout/vList2"/>
    <dgm:cxn modelId="{7A15E7DF-AC97-4F58-AA83-F9DFFB9C7BAE}" type="presParOf" srcId="{A0576350-D027-457A-9A25-44C67C514A3A}" destId="{84EDFB44-97ED-45E3-A390-914408914864}" srcOrd="6" destOrd="0" presId="urn:microsoft.com/office/officeart/2005/8/layout/vList2"/>
    <dgm:cxn modelId="{38F06B6C-4715-43B2-8D51-830B92C5296E}" type="presParOf" srcId="{A0576350-D027-457A-9A25-44C67C514A3A}" destId="{1DE803F7-48BB-48B6-900F-3DFD8271DBA2}" srcOrd="7" destOrd="0" presId="urn:microsoft.com/office/officeart/2005/8/layout/vList2"/>
    <dgm:cxn modelId="{3EA4AE57-2610-4540-94CB-AF75FC60FF74}" type="presParOf" srcId="{A0576350-D027-457A-9A25-44C67C514A3A}" destId="{72AC600A-4775-4668-B87E-6FE2E91ED0B9}" srcOrd="8" destOrd="0" presId="urn:microsoft.com/office/officeart/2005/8/layout/vList2"/>
    <dgm:cxn modelId="{49B0308A-F350-485C-959B-A76FDC45BD14}" type="presParOf" srcId="{A0576350-D027-457A-9A25-44C67C514A3A}" destId="{93DD2CF4-474A-4F9E-9C63-2C7C52981B5C}" srcOrd="9" destOrd="0" presId="urn:microsoft.com/office/officeart/2005/8/layout/vList2"/>
    <dgm:cxn modelId="{1FF0B1EB-B9AF-42EE-A25F-842044070B02}" type="presParOf" srcId="{A0576350-D027-457A-9A25-44C67C514A3A}" destId="{9718567D-3E95-44E8-8054-2186D1A9679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B79C5-F169-4C0F-A530-0B99CE0FE2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6EF0A3-4DAF-40B3-8627-461EC0A0E432}">
      <dgm:prSet/>
      <dgm:spPr/>
      <dgm:t>
        <a:bodyPr/>
        <a:lstStyle/>
        <a:p>
          <a:r>
            <a:rPr lang="en-US"/>
            <a:t>3,700+ news articles appeared in publications across the nation</a:t>
          </a:r>
        </a:p>
      </dgm:t>
    </dgm:pt>
    <dgm:pt modelId="{FE2BEAC2-04DA-4F3D-A11C-C378F4DA8C08}" type="parTrans" cxnId="{4A7B0D3B-52A9-4BAD-BEF9-28A19C64E354}">
      <dgm:prSet/>
      <dgm:spPr/>
      <dgm:t>
        <a:bodyPr/>
        <a:lstStyle/>
        <a:p>
          <a:endParaRPr lang="en-US"/>
        </a:p>
      </dgm:t>
    </dgm:pt>
    <dgm:pt modelId="{8CE7B29E-BE3D-471C-84D2-EEA035FA2233}" type="sibTrans" cxnId="{4A7B0D3B-52A9-4BAD-BEF9-28A19C64E354}">
      <dgm:prSet/>
      <dgm:spPr/>
      <dgm:t>
        <a:bodyPr/>
        <a:lstStyle/>
        <a:p>
          <a:endParaRPr lang="en-US"/>
        </a:p>
      </dgm:t>
    </dgm:pt>
    <dgm:pt modelId="{1D823E89-F9C2-4E0C-9A2D-C2AC9C369F86}">
      <dgm:prSet/>
      <dgm:spPr/>
      <dgm:t>
        <a:bodyPr/>
        <a:lstStyle/>
        <a:p>
          <a:r>
            <a:rPr lang="en-US"/>
            <a:t>Nearly 3 million estimated readership of print outlets highlighting National Ag Day</a:t>
          </a:r>
        </a:p>
      </dgm:t>
    </dgm:pt>
    <dgm:pt modelId="{E967EA83-A71F-42F5-8E46-5594733A5BC6}" type="parTrans" cxnId="{F0020AB0-DEE9-47DB-8547-554105929DDE}">
      <dgm:prSet/>
      <dgm:spPr/>
      <dgm:t>
        <a:bodyPr/>
        <a:lstStyle/>
        <a:p>
          <a:endParaRPr lang="en-US"/>
        </a:p>
      </dgm:t>
    </dgm:pt>
    <dgm:pt modelId="{803A786A-8BFC-42D8-BC80-780631E5952C}" type="sibTrans" cxnId="{F0020AB0-DEE9-47DB-8547-554105929DDE}">
      <dgm:prSet/>
      <dgm:spPr/>
      <dgm:t>
        <a:bodyPr/>
        <a:lstStyle/>
        <a:p>
          <a:endParaRPr lang="en-US"/>
        </a:p>
      </dgm:t>
    </dgm:pt>
    <dgm:pt modelId="{7A53984C-9F4C-46E7-AE9C-C0D52DA91ED9}" type="pres">
      <dgm:prSet presAssocID="{9F6B79C5-F169-4C0F-A530-0B99CE0FE2D6}" presName="root" presStyleCnt="0">
        <dgm:presLayoutVars>
          <dgm:dir/>
          <dgm:resizeHandles val="exact"/>
        </dgm:presLayoutVars>
      </dgm:prSet>
      <dgm:spPr/>
    </dgm:pt>
    <dgm:pt modelId="{4AC3E199-E307-40F3-873C-451800F6A861}" type="pres">
      <dgm:prSet presAssocID="{076EF0A3-4DAF-40B3-8627-461EC0A0E432}" presName="compNode" presStyleCnt="0"/>
      <dgm:spPr/>
    </dgm:pt>
    <dgm:pt modelId="{FA36D0B2-2617-4BC8-B022-0798EA95A6FA}" type="pres">
      <dgm:prSet presAssocID="{076EF0A3-4DAF-40B3-8627-461EC0A0E432}" presName="bgRect" presStyleLbl="bgShp" presStyleIdx="0" presStyleCnt="2"/>
      <dgm:spPr/>
    </dgm:pt>
    <dgm:pt modelId="{6303C962-6BEF-49B1-A0FD-81D5CC495E04}" type="pres">
      <dgm:prSet presAssocID="{076EF0A3-4DAF-40B3-8627-461EC0A0E4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79335295-F5F7-44A3-A16C-8C8AE44C225A}" type="pres">
      <dgm:prSet presAssocID="{076EF0A3-4DAF-40B3-8627-461EC0A0E432}" presName="spaceRect" presStyleCnt="0"/>
      <dgm:spPr/>
    </dgm:pt>
    <dgm:pt modelId="{4425E837-F8B8-485C-A244-27439EBAD91C}" type="pres">
      <dgm:prSet presAssocID="{076EF0A3-4DAF-40B3-8627-461EC0A0E432}" presName="parTx" presStyleLbl="revTx" presStyleIdx="0" presStyleCnt="2">
        <dgm:presLayoutVars>
          <dgm:chMax val="0"/>
          <dgm:chPref val="0"/>
        </dgm:presLayoutVars>
      </dgm:prSet>
      <dgm:spPr/>
    </dgm:pt>
    <dgm:pt modelId="{C4EC8777-E136-4AF2-AF49-AE8ABC9C2AF6}" type="pres">
      <dgm:prSet presAssocID="{8CE7B29E-BE3D-471C-84D2-EEA035FA2233}" presName="sibTrans" presStyleCnt="0"/>
      <dgm:spPr/>
    </dgm:pt>
    <dgm:pt modelId="{78519FD3-7F01-4AEF-A091-4E773E505FAD}" type="pres">
      <dgm:prSet presAssocID="{1D823E89-F9C2-4E0C-9A2D-C2AC9C369F86}" presName="compNode" presStyleCnt="0"/>
      <dgm:spPr/>
    </dgm:pt>
    <dgm:pt modelId="{4AB78A5C-9044-4F67-81F0-4B770044BE94}" type="pres">
      <dgm:prSet presAssocID="{1D823E89-F9C2-4E0C-9A2D-C2AC9C369F86}" presName="bgRect" presStyleLbl="bgShp" presStyleIdx="1" presStyleCnt="2"/>
      <dgm:spPr/>
    </dgm:pt>
    <dgm:pt modelId="{F12045B4-3285-4FC3-88AF-7F460FA39823}" type="pres">
      <dgm:prSet presAssocID="{1D823E89-F9C2-4E0C-9A2D-C2AC9C369F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A6067BA-9FFA-4B39-A028-8AA8F0AC8814}" type="pres">
      <dgm:prSet presAssocID="{1D823E89-F9C2-4E0C-9A2D-C2AC9C369F86}" presName="spaceRect" presStyleCnt="0"/>
      <dgm:spPr/>
    </dgm:pt>
    <dgm:pt modelId="{44302DC1-0930-490F-96CC-9F9C9B858A7F}" type="pres">
      <dgm:prSet presAssocID="{1D823E89-F9C2-4E0C-9A2D-C2AC9C369F8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A7B0D3B-52A9-4BAD-BEF9-28A19C64E354}" srcId="{9F6B79C5-F169-4C0F-A530-0B99CE0FE2D6}" destId="{076EF0A3-4DAF-40B3-8627-461EC0A0E432}" srcOrd="0" destOrd="0" parTransId="{FE2BEAC2-04DA-4F3D-A11C-C378F4DA8C08}" sibTransId="{8CE7B29E-BE3D-471C-84D2-EEA035FA2233}"/>
    <dgm:cxn modelId="{14AD9B4C-F85A-4314-AC2A-FD6077709C2D}" type="presOf" srcId="{1D823E89-F9C2-4E0C-9A2D-C2AC9C369F86}" destId="{44302DC1-0930-490F-96CC-9F9C9B858A7F}" srcOrd="0" destOrd="0" presId="urn:microsoft.com/office/officeart/2018/2/layout/IconVerticalSolidList"/>
    <dgm:cxn modelId="{F0020AB0-DEE9-47DB-8547-554105929DDE}" srcId="{9F6B79C5-F169-4C0F-A530-0B99CE0FE2D6}" destId="{1D823E89-F9C2-4E0C-9A2D-C2AC9C369F86}" srcOrd="1" destOrd="0" parTransId="{E967EA83-A71F-42F5-8E46-5594733A5BC6}" sibTransId="{803A786A-8BFC-42D8-BC80-780631E5952C}"/>
    <dgm:cxn modelId="{325500B1-0645-4691-949D-19ED1D5874E7}" type="presOf" srcId="{076EF0A3-4DAF-40B3-8627-461EC0A0E432}" destId="{4425E837-F8B8-485C-A244-27439EBAD91C}" srcOrd="0" destOrd="0" presId="urn:microsoft.com/office/officeart/2018/2/layout/IconVerticalSolidList"/>
    <dgm:cxn modelId="{C8A27FFC-D757-4653-82EB-CF79DD3DB81B}" type="presOf" srcId="{9F6B79C5-F169-4C0F-A530-0B99CE0FE2D6}" destId="{7A53984C-9F4C-46E7-AE9C-C0D52DA91ED9}" srcOrd="0" destOrd="0" presId="urn:microsoft.com/office/officeart/2018/2/layout/IconVerticalSolidList"/>
    <dgm:cxn modelId="{63EE8759-993E-48B1-94B1-9724B7A99BB3}" type="presParOf" srcId="{7A53984C-9F4C-46E7-AE9C-C0D52DA91ED9}" destId="{4AC3E199-E307-40F3-873C-451800F6A861}" srcOrd="0" destOrd="0" presId="urn:microsoft.com/office/officeart/2018/2/layout/IconVerticalSolidList"/>
    <dgm:cxn modelId="{711C2FE4-3D2B-49FC-B531-7E4AFE0EC68E}" type="presParOf" srcId="{4AC3E199-E307-40F3-873C-451800F6A861}" destId="{FA36D0B2-2617-4BC8-B022-0798EA95A6FA}" srcOrd="0" destOrd="0" presId="urn:microsoft.com/office/officeart/2018/2/layout/IconVerticalSolidList"/>
    <dgm:cxn modelId="{18FC9326-C3A8-4FE7-87BF-DEE8521DE585}" type="presParOf" srcId="{4AC3E199-E307-40F3-873C-451800F6A861}" destId="{6303C962-6BEF-49B1-A0FD-81D5CC495E04}" srcOrd="1" destOrd="0" presId="urn:microsoft.com/office/officeart/2018/2/layout/IconVerticalSolidList"/>
    <dgm:cxn modelId="{80126BA1-7C1C-48AE-9EC9-F7F1CDEB3B6E}" type="presParOf" srcId="{4AC3E199-E307-40F3-873C-451800F6A861}" destId="{79335295-F5F7-44A3-A16C-8C8AE44C225A}" srcOrd="2" destOrd="0" presId="urn:microsoft.com/office/officeart/2018/2/layout/IconVerticalSolidList"/>
    <dgm:cxn modelId="{F8443B48-EE43-48D4-993F-6757D41625D6}" type="presParOf" srcId="{4AC3E199-E307-40F3-873C-451800F6A861}" destId="{4425E837-F8B8-485C-A244-27439EBAD91C}" srcOrd="3" destOrd="0" presId="urn:microsoft.com/office/officeart/2018/2/layout/IconVerticalSolidList"/>
    <dgm:cxn modelId="{09A42702-6255-4249-A16D-DCD47D6CD05C}" type="presParOf" srcId="{7A53984C-9F4C-46E7-AE9C-C0D52DA91ED9}" destId="{C4EC8777-E136-4AF2-AF49-AE8ABC9C2AF6}" srcOrd="1" destOrd="0" presId="urn:microsoft.com/office/officeart/2018/2/layout/IconVerticalSolidList"/>
    <dgm:cxn modelId="{924A5330-ACB8-4D3E-9AFC-64716BA43551}" type="presParOf" srcId="{7A53984C-9F4C-46E7-AE9C-C0D52DA91ED9}" destId="{78519FD3-7F01-4AEF-A091-4E773E505FAD}" srcOrd="2" destOrd="0" presId="urn:microsoft.com/office/officeart/2018/2/layout/IconVerticalSolidList"/>
    <dgm:cxn modelId="{574716BB-DD67-44F6-A431-EFFE9DC5012D}" type="presParOf" srcId="{78519FD3-7F01-4AEF-A091-4E773E505FAD}" destId="{4AB78A5C-9044-4F67-81F0-4B770044BE94}" srcOrd="0" destOrd="0" presId="urn:microsoft.com/office/officeart/2018/2/layout/IconVerticalSolidList"/>
    <dgm:cxn modelId="{A20C4038-40B5-4239-BC3D-EA4E19BDCED4}" type="presParOf" srcId="{78519FD3-7F01-4AEF-A091-4E773E505FAD}" destId="{F12045B4-3285-4FC3-88AF-7F460FA39823}" srcOrd="1" destOrd="0" presId="urn:microsoft.com/office/officeart/2018/2/layout/IconVerticalSolidList"/>
    <dgm:cxn modelId="{80CFF3AB-6CAA-4DF1-BCB2-487D569BE2ED}" type="presParOf" srcId="{78519FD3-7F01-4AEF-A091-4E773E505FAD}" destId="{8A6067BA-9FFA-4B39-A028-8AA8F0AC8814}" srcOrd="2" destOrd="0" presId="urn:microsoft.com/office/officeart/2018/2/layout/IconVerticalSolidList"/>
    <dgm:cxn modelId="{EC39FE3F-6986-41EA-89E3-0B299296ABD4}" type="presParOf" srcId="{78519FD3-7F01-4AEF-A091-4E773E505FAD}" destId="{44302DC1-0930-490F-96CC-9F9C9B858A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97D28-01B6-4945-A477-D01FC6C782E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800E425-B475-41CF-A8E9-0FF1E23F3DC0}">
      <dgm:prSet/>
      <dgm:spPr/>
      <dgm:t>
        <a:bodyPr/>
        <a:lstStyle/>
        <a:p>
          <a:pPr>
            <a:defRPr cap="all"/>
          </a:pPr>
          <a:r>
            <a:rPr lang="en-US"/>
            <a:t>7.3+ million – value of print placement coverage</a:t>
          </a:r>
        </a:p>
      </dgm:t>
    </dgm:pt>
    <dgm:pt modelId="{6D9298C4-3BF0-4BD1-A7F0-B976B570FB21}" type="parTrans" cxnId="{865DA558-697A-4D2B-9353-F36FA0E25D60}">
      <dgm:prSet/>
      <dgm:spPr/>
      <dgm:t>
        <a:bodyPr/>
        <a:lstStyle/>
        <a:p>
          <a:endParaRPr lang="en-US"/>
        </a:p>
      </dgm:t>
    </dgm:pt>
    <dgm:pt modelId="{A7DDACA4-A0FE-40BE-8915-6E2FFD12548A}" type="sibTrans" cxnId="{865DA558-697A-4D2B-9353-F36FA0E25D60}">
      <dgm:prSet/>
      <dgm:spPr/>
      <dgm:t>
        <a:bodyPr/>
        <a:lstStyle/>
        <a:p>
          <a:endParaRPr lang="en-US"/>
        </a:p>
      </dgm:t>
    </dgm:pt>
    <dgm:pt modelId="{A53C0DA5-3EE3-4DB4-A021-A3548B861D9D}">
      <dgm:prSet/>
      <dgm:spPr/>
      <dgm:t>
        <a:bodyPr/>
        <a:lstStyle/>
        <a:p>
          <a:pPr>
            <a:defRPr cap="all"/>
          </a:pPr>
          <a:r>
            <a:rPr lang="en-US"/>
            <a:t>1,668 number of news placements from the top 50 markets</a:t>
          </a:r>
        </a:p>
      </dgm:t>
    </dgm:pt>
    <dgm:pt modelId="{A0E5888E-01EC-44C1-8597-F5C36B49C6B4}" type="parTrans" cxnId="{96FE4F89-EE97-419E-862B-FC1DE8E6036D}">
      <dgm:prSet/>
      <dgm:spPr/>
      <dgm:t>
        <a:bodyPr/>
        <a:lstStyle/>
        <a:p>
          <a:endParaRPr lang="en-US"/>
        </a:p>
      </dgm:t>
    </dgm:pt>
    <dgm:pt modelId="{6DC546F9-68E2-4407-BC64-B20112237AD1}" type="sibTrans" cxnId="{96FE4F89-EE97-419E-862B-FC1DE8E6036D}">
      <dgm:prSet/>
      <dgm:spPr/>
      <dgm:t>
        <a:bodyPr/>
        <a:lstStyle/>
        <a:p>
          <a:endParaRPr lang="en-US"/>
        </a:p>
      </dgm:t>
    </dgm:pt>
    <dgm:pt modelId="{427E1725-600E-4180-9547-8ADE0172B797}">
      <dgm:prSet/>
      <dgm:spPr/>
      <dgm:t>
        <a:bodyPr/>
        <a:lstStyle/>
        <a:p>
          <a:pPr>
            <a:defRPr cap="all"/>
          </a:pPr>
          <a:r>
            <a:rPr lang="en-US"/>
            <a:t>45% of media placements were in the top 50 markets</a:t>
          </a:r>
        </a:p>
      </dgm:t>
    </dgm:pt>
    <dgm:pt modelId="{B0343D5A-4420-4A39-BD96-31A761B85431}" type="parTrans" cxnId="{62429A60-47C5-422D-BB0D-87E76C3B5F3F}">
      <dgm:prSet/>
      <dgm:spPr/>
      <dgm:t>
        <a:bodyPr/>
        <a:lstStyle/>
        <a:p>
          <a:endParaRPr lang="en-US"/>
        </a:p>
      </dgm:t>
    </dgm:pt>
    <dgm:pt modelId="{9CBE3981-CF24-4F2C-BA31-B606CEDB257F}" type="sibTrans" cxnId="{62429A60-47C5-422D-BB0D-87E76C3B5F3F}">
      <dgm:prSet/>
      <dgm:spPr/>
      <dgm:t>
        <a:bodyPr/>
        <a:lstStyle/>
        <a:p>
          <a:endParaRPr lang="en-US"/>
        </a:p>
      </dgm:t>
    </dgm:pt>
    <dgm:pt modelId="{90EA268E-F88C-4F26-B6D9-3C1F7B6AD230}">
      <dgm:prSet/>
      <dgm:spPr/>
      <dgm:t>
        <a:bodyPr/>
        <a:lstStyle/>
        <a:p>
          <a:pPr>
            <a:defRPr cap="all"/>
          </a:pPr>
          <a:r>
            <a:rPr lang="en-US"/>
            <a:t>Nearly 2/3 in the top 100</a:t>
          </a:r>
        </a:p>
      </dgm:t>
    </dgm:pt>
    <dgm:pt modelId="{15A2852F-2C0F-4E28-B012-6BB5A62883CF}" type="parTrans" cxnId="{8A9C9FC1-768A-4653-A45E-0F991ED159E2}">
      <dgm:prSet/>
      <dgm:spPr/>
      <dgm:t>
        <a:bodyPr/>
        <a:lstStyle/>
        <a:p>
          <a:endParaRPr lang="en-US"/>
        </a:p>
      </dgm:t>
    </dgm:pt>
    <dgm:pt modelId="{812D1569-DD80-4843-9020-BC8212390375}" type="sibTrans" cxnId="{8A9C9FC1-768A-4653-A45E-0F991ED159E2}">
      <dgm:prSet/>
      <dgm:spPr/>
      <dgm:t>
        <a:bodyPr/>
        <a:lstStyle/>
        <a:p>
          <a:endParaRPr lang="en-US"/>
        </a:p>
      </dgm:t>
    </dgm:pt>
    <dgm:pt modelId="{A54BB6C6-E539-4640-A5B1-C4A7D3EF60A3}" type="pres">
      <dgm:prSet presAssocID="{9FA97D28-01B6-4945-A477-D01FC6C782E0}" presName="root" presStyleCnt="0">
        <dgm:presLayoutVars>
          <dgm:dir/>
          <dgm:resizeHandles val="exact"/>
        </dgm:presLayoutVars>
      </dgm:prSet>
      <dgm:spPr/>
    </dgm:pt>
    <dgm:pt modelId="{B973E2DA-A114-4F3E-A293-DE8146A6EB28}" type="pres">
      <dgm:prSet presAssocID="{7800E425-B475-41CF-A8E9-0FF1E23F3DC0}" presName="compNode" presStyleCnt="0"/>
      <dgm:spPr/>
    </dgm:pt>
    <dgm:pt modelId="{56A1D56C-6F1B-4E2F-890C-185FF02550CF}" type="pres">
      <dgm:prSet presAssocID="{7800E425-B475-41CF-A8E9-0FF1E23F3DC0}" presName="iconBgRect" presStyleLbl="bgShp" presStyleIdx="0" presStyleCnt="4"/>
      <dgm:spPr/>
    </dgm:pt>
    <dgm:pt modelId="{8BB1C117-09D0-4483-84DF-206127E21D4F}" type="pres">
      <dgm:prSet presAssocID="{7800E425-B475-41CF-A8E9-0FF1E23F3DC0}" presName="iconRect" presStyleLbl="node1" presStyleIdx="0" presStyleCnt="4" custLinFactNeighborY="-71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3900E1C-2257-4D5E-A147-4840A6F6067E}" type="pres">
      <dgm:prSet presAssocID="{7800E425-B475-41CF-A8E9-0FF1E23F3DC0}" presName="spaceRect" presStyleCnt="0"/>
      <dgm:spPr/>
    </dgm:pt>
    <dgm:pt modelId="{E4C68368-3855-4189-8FFC-E7E106386E2B}" type="pres">
      <dgm:prSet presAssocID="{7800E425-B475-41CF-A8E9-0FF1E23F3DC0}" presName="textRect" presStyleLbl="revTx" presStyleIdx="0" presStyleCnt="4">
        <dgm:presLayoutVars>
          <dgm:chMax val="1"/>
          <dgm:chPref val="1"/>
        </dgm:presLayoutVars>
      </dgm:prSet>
      <dgm:spPr/>
    </dgm:pt>
    <dgm:pt modelId="{1A6BCB38-58B6-4BC6-917A-E2172548BB5D}" type="pres">
      <dgm:prSet presAssocID="{A7DDACA4-A0FE-40BE-8915-6E2FFD12548A}" presName="sibTrans" presStyleCnt="0"/>
      <dgm:spPr/>
    </dgm:pt>
    <dgm:pt modelId="{3D230468-1E95-4899-A91E-15F7F38C222E}" type="pres">
      <dgm:prSet presAssocID="{A53C0DA5-3EE3-4DB4-A021-A3548B861D9D}" presName="compNode" presStyleCnt="0"/>
      <dgm:spPr/>
    </dgm:pt>
    <dgm:pt modelId="{91230452-6DBE-40BB-BDA4-13B78552159C}" type="pres">
      <dgm:prSet presAssocID="{A53C0DA5-3EE3-4DB4-A021-A3548B861D9D}" presName="iconBgRect" presStyleLbl="bgShp" presStyleIdx="1" presStyleCnt="4"/>
      <dgm:spPr/>
    </dgm:pt>
    <dgm:pt modelId="{807E48BA-FB9E-4D56-9BF7-3D1E90682960}" type="pres">
      <dgm:prSet presAssocID="{A53C0DA5-3EE3-4DB4-A021-A3548B861D9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EE89C5E-61B1-4D8E-A629-199FDA44CD8F}" type="pres">
      <dgm:prSet presAssocID="{A53C0DA5-3EE3-4DB4-A021-A3548B861D9D}" presName="spaceRect" presStyleCnt="0"/>
      <dgm:spPr/>
    </dgm:pt>
    <dgm:pt modelId="{B3ADA97A-5072-440F-A80A-B38E6E702447}" type="pres">
      <dgm:prSet presAssocID="{A53C0DA5-3EE3-4DB4-A021-A3548B861D9D}" presName="textRect" presStyleLbl="revTx" presStyleIdx="1" presStyleCnt="4">
        <dgm:presLayoutVars>
          <dgm:chMax val="1"/>
          <dgm:chPref val="1"/>
        </dgm:presLayoutVars>
      </dgm:prSet>
      <dgm:spPr/>
    </dgm:pt>
    <dgm:pt modelId="{81221CB4-5A29-4FF8-8CE4-B861CAB2E4BC}" type="pres">
      <dgm:prSet presAssocID="{6DC546F9-68E2-4407-BC64-B20112237AD1}" presName="sibTrans" presStyleCnt="0"/>
      <dgm:spPr/>
    </dgm:pt>
    <dgm:pt modelId="{58BC420D-224C-4DF6-82C3-8DAE150D8E9C}" type="pres">
      <dgm:prSet presAssocID="{427E1725-600E-4180-9547-8ADE0172B797}" presName="compNode" presStyleCnt="0"/>
      <dgm:spPr/>
    </dgm:pt>
    <dgm:pt modelId="{784F662C-AFF7-4366-B12C-4626EA46BFC7}" type="pres">
      <dgm:prSet presAssocID="{427E1725-600E-4180-9547-8ADE0172B797}" presName="iconBgRect" presStyleLbl="bgShp" presStyleIdx="2" presStyleCnt="4"/>
      <dgm:spPr/>
    </dgm:pt>
    <dgm:pt modelId="{BC02F09D-5A67-479F-A38E-97A7F784E581}" type="pres">
      <dgm:prSet presAssocID="{427E1725-600E-4180-9547-8ADE0172B7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255D5F38-F2C1-4DC3-AA28-2B24E4DFDDD3}" type="pres">
      <dgm:prSet presAssocID="{427E1725-600E-4180-9547-8ADE0172B797}" presName="spaceRect" presStyleCnt="0"/>
      <dgm:spPr/>
    </dgm:pt>
    <dgm:pt modelId="{7A036070-BFB0-4559-B85F-947AF1311286}" type="pres">
      <dgm:prSet presAssocID="{427E1725-600E-4180-9547-8ADE0172B797}" presName="textRect" presStyleLbl="revTx" presStyleIdx="2" presStyleCnt="4">
        <dgm:presLayoutVars>
          <dgm:chMax val="1"/>
          <dgm:chPref val="1"/>
        </dgm:presLayoutVars>
      </dgm:prSet>
      <dgm:spPr/>
    </dgm:pt>
    <dgm:pt modelId="{4E6CD699-BBA2-433A-AFB6-700A73B1802B}" type="pres">
      <dgm:prSet presAssocID="{9CBE3981-CF24-4F2C-BA31-B606CEDB257F}" presName="sibTrans" presStyleCnt="0"/>
      <dgm:spPr/>
    </dgm:pt>
    <dgm:pt modelId="{0A618F19-741B-4D3E-92B4-ACEF806865C7}" type="pres">
      <dgm:prSet presAssocID="{90EA268E-F88C-4F26-B6D9-3C1F7B6AD230}" presName="compNode" presStyleCnt="0"/>
      <dgm:spPr/>
    </dgm:pt>
    <dgm:pt modelId="{E9C094D3-E469-4D6E-A3A8-B462B212F9AD}" type="pres">
      <dgm:prSet presAssocID="{90EA268E-F88C-4F26-B6D9-3C1F7B6AD230}" presName="iconBgRect" presStyleLbl="bgShp" presStyleIdx="3" presStyleCnt="4"/>
      <dgm:spPr/>
    </dgm:pt>
    <dgm:pt modelId="{90236B43-C8D6-47AB-9197-2BF4F4A79BD0}" type="pres">
      <dgm:prSet presAssocID="{90EA268E-F88C-4F26-B6D9-3C1F7B6AD2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E95D6CF-F1F6-4842-B00E-61CA85DCF37D}" type="pres">
      <dgm:prSet presAssocID="{90EA268E-F88C-4F26-B6D9-3C1F7B6AD230}" presName="spaceRect" presStyleCnt="0"/>
      <dgm:spPr/>
    </dgm:pt>
    <dgm:pt modelId="{AD7451A0-9235-44F0-B2E5-7CE22B8636DB}" type="pres">
      <dgm:prSet presAssocID="{90EA268E-F88C-4F26-B6D9-3C1F7B6AD23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5875F1D-B1C8-4F03-83C0-02FBFEBD4037}" type="presOf" srcId="{90EA268E-F88C-4F26-B6D9-3C1F7B6AD230}" destId="{AD7451A0-9235-44F0-B2E5-7CE22B8636DB}" srcOrd="0" destOrd="0" presId="urn:microsoft.com/office/officeart/2018/5/layout/IconCircleLabelList"/>
    <dgm:cxn modelId="{953C9521-5665-424E-8D70-4FFB21F0A4AE}" type="presOf" srcId="{A53C0DA5-3EE3-4DB4-A021-A3548B861D9D}" destId="{B3ADA97A-5072-440F-A80A-B38E6E702447}" srcOrd="0" destOrd="0" presId="urn:microsoft.com/office/officeart/2018/5/layout/IconCircleLabelList"/>
    <dgm:cxn modelId="{62429A60-47C5-422D-BB0D-87E76C3B5F3F}" srcId="{9FA97D28-01B6-4945-A477-D01FC6C782E0}" destId="{427E1725-600E-4180-9547-8ADE0172B797}" srcOrd="2" destOrd="0" parTransId="{B0343D5A-4420-4A39-BD96-31A761B85431}" sibTransId="{9CBE3981-CF24-4F2C-BA31-B606CEDB257F}"/>
    <dgm:cxn modelId="{01E23F49-E7CF-497D-9A26-2DD6A02DB98D}" type="presOf" srcId="{7800E425-B475-41CF-A8E9-0FF1E23F3DC0}" destId="{E4C68368-3855-4189-8FFC-E7E106386E2B}" srcOrd="0" destOrd="0" presId="urn:microsoft.com/office/officeart/2018/5/layout/IconCircleLabelList"/>
    <dgm:cxn modelId="{865DA558-697A-4D2B-9353-F36FA0E25D60}" srcId="{9FA97D28-01B6-4945-A477-D01FC6C782E0}" destId="{7800E425-B475-41CF-A8E9-0FF1E23F3DC0}" srcOrd="0" destOrd="0" parTransId="{6D9298C4-3BF0-4BD1-A7F0-B976B570FB21}" sibTransId="{A7DDACA4-A0FE-40BE-8915-6E2FFD12548A}"/>
    <dgm:cxn modelId="{96FE4F89-EE97-419E-862B-FC1DE8E6036D}" srcId="{9FA97D28-01B6-4945-A477-D01FC6C782E0}" destId="{A53C0DA5-3EE3-4DB4-A021-A3548B861D9D}" srcOrd="1" destOrd="0" parTransId="{A0E5888E-01EC-44C1-8597-F5C36B49C6B4}" sibTransId="{6DC546F9-68E2-4407-BC64-B20112237AD1}"/>
    <dgm:cxn modelId="{8A9C9FC1-768A-4653-A45E-0F991ED159E2}" srcId="{9FA97D28-01B6-4945-A477-D01FC6C782E0}" destId="{90EA268E-F88C-4F26-B6D9-3C1F7B6AD230}" srcOrd="3" destOrd="0" parTransId="{15A2852F-2C0F-4E28-B012-6BB5A62883CF}" sibTransId="{812D1569-DD80-4843-9020-BC8212390375}"/>
    <dgm:cxn modelId="{50F5D9CA-4687-4A56-96FE-5754A8221E0B}" type="presOf" srcId="{427E1725-600E-4180-9547-8ADE0172B797}" destId="{7A036070-BFB0-4559-B85F-947AF1311286}" srcOrd="0" destOrd="0" presId="urn:microsoft.com/office/officeart/2018/5/layout/IconCircleLabelList"/>
    <dgm:cxn modelId="{CBC72FED-A85B-455C-8B3F-B07E50618EC9}" type="presOf" srcId="{9FA97D28-01B6-4945-A477-D01FC6C782E0}" destId="{A54BB6C6-E539-4640-A5B1-C4A7D3EF60A3}" srcOrd="0" destOrd="0" presId="urn:microsoft.com/office/officeart/2018/5/layout/IconCircleLabelList"/>
    <dgm:cxn modelId="{9AB29481-70B1-458C-851C-0BDD849D7265}" type="presParOf" srcId="{A54BB6C6-E539-4640-A5B1-C4A7D3EF60A3}" destId="{B973E2DA-A114-4F3E-A293-DE8146A6EB28}" srcOrd="0" destOrd="0" presId="urn:microsoft.com/office/officeart/2018/5/layout/IconCircleLabelList"/>
    <dgm:cxn modelId="{BBEDAF65-255E-4CBB-AD4F-F40A56B68921}" type="presParOf" srcId="{B973E2DA-A114-4F3E-A293-DE8146A6EB28}" destId="{56A1D56C-6F1B-4E2F-890C-185FF02550CF}" srcOrd="0" destOrd="0" presId="urn:microsoft.com/office/officeart/2018/5/layout/IconCircleLabelList"/>
    <dgm:cxn modelId="{C8647015-0888-4983-AA48-B0DFB0766537}" type="presParOf" srcId="{B973E2DA-A114-4F3E-A293-DE8146A6EB28}" destId="{8BB1C117-09D0-4483-84DF-206127E21D4F}" srcOrd="1" destOrd="0" presId="urn:microsoft.com/office/officeart/2018/5/layout/IconCircleLabelList"/>
    <dgm:cxn modelId="{5E1CCF2D-35B3-49D3-94AF-7E2E9725BBDA}" type="presParOf" srcId="{B973E2DA-A114-4F3E-A293-DE8146A6EB28}" destId="{83900E1C-2257-4D5E-A147-4840A6F6067E}" srcOrd="2" destOrd="0" presId="urn:microsoft.com/office/officeart/2018/5/layout/IconCircleLabelList"/>
    <dgm:cxn modelId="{55EC48E8-CD09-473F-BE54-D4C83FB5CCBE}" type="presParOf" srcId="{B973E2DA-A114-4F3E-A293-DE8146A6EB28}" destId="{E4C68368-3855-4189-8FFC-E7E106386E2B}" srcOrd="3" destOrd="0" presId="urn:microsoft.com/office/officeart/2018/5/layout/IconCircleLabelList"/>
    <dgm:cxn modelId="{012ACB97-C1DF-48D8-A1B2-DC6C5ED245EA}" type="presParOf" srcId="{A54BB6C6-E539-4640-A5B1-C4A7D3EF60A3}" destId="{1A6BCB38-58B6-4BC6-917A-E2172548BB5D}" srcOrd="1" destOrd="0" presId="urn:microsoft.com/office/officeart/2018/5/layout/IconCircleLabelList"/>
    <dgm:cxn modelId="{7CA44F72-28CB-47C1-ACC3-200146414920}" type="presParOf" srcId="{A54BB6C6-E539-4640-A5B1-C4A7D3EF60A3}" destId="{3D230468-1E95-4899-A91E-15F7F38C222E}" srcOrd="2" destOrd="0" presId="urn:microsoft.com/office/officeart/2018/5/layout/IconCircleLabelList"/>
    <dgm:cxn modelId="{4825713A-FDEB-4AF5-8B5E-CCB61ECD1187}" type="presParOf" srcId="{3D230468-1E95-4899-A91E-15F7F38C222E}" destId="{91230452-6DBE-40BB-BDA4-13B78552159C}" srcOrd="0" destOrd="0" presId="urn:microsoft.com/office/officeart/2018/5/layout/IconCircleLabelList"/>
    <dgm:cxn modelId="{05677B47-CE08-4792-B932-CC96AD946D71}" type="presParOf" srcId="{3D230468-1E95-4899-A91E-15F7F38C222E}" destId="{807E48BA-FB9E-4D56-9BF7-3D1E90682960}" srcOrd="1" destOrd="0" presId="urn:microsoft.com/office/officeart/2018/5/layout/IconCircleLabelList"/>
    <dgm:cxn modelId="{639140ED-D3ED-4289-8B8E-A81AE426972F}" type="presParOf" srcId="{3D230468-1E95-4899-A91E-15F7F38C222E}" destId="{5EE89C5E-61B1-4D8E-A629-199FDA44CD8F}" srcOrd="2" destOrd="0" presId="urn:microsoft.com/office/officeart/2018/5/layout/IconCircleLabelList"/>
    <dgm:cxn modelId="{AD749D10-25FD-4564-BA5B-7CD2F92494EA}" type="presParOf" srcId="{3D230468-1E95-4899-A91E-15F7F38C222E}" destId="{B3ADA97A-5072-440F-A80A-B38E6E702447}" srcOrd="3" destOrd="0" presId="urn:microsoft.com/office/officeart/2018/5/layout/IconCircleLabelList"/>
    <dgm:cxn modelId="{051490C3-12B2-47F1-9391-0191CB6A5E1D}" type="presParOf" srcId="{A54BB6C6-E539-4640-A5B1-C4A7D3EF60A3}" destId="{81221CB4-5A29-4FF8-8CE4-B861CAB2E4BC}" srcOrd="3" destOrd="0" presId="urn:microsoft.com/office/officeart/2018/5/layout/IconCircleLabelList"/>
    <dgm:cxn modelId="{F5C99E6F-9557-4D89-9088-3497A6B75380}" type="presParOf" srcId="{A54BB6C6-E539-4640-A5B1-C4A7D3EF60A3}" destId="{58BC420D-224C-4DF6-82C3-8DAE150D8E9C}" srcOrd="4" destOrd="0" presId="urn:microsoft.com/office/officeart/2018/5/layout/IconCircleLabelList"/>
    <dgm:cxn modelId="{23DA6B37-80E9-4057-B2DB-696D397B860A}" type="presParOf" srcId="{58BC420D-224C-4DF6-82C3-8DAE150D8E9C}" destId="{784F662C-AFF7-4366-B12C-4626EA46BFC7}" srcOrd="0" destOrd="0" presId="urn:microsoft.com/office/officeart/2018/5/layout/IconCircleLabelList"/>
    <dgm:cxn modelId="{78D3036D-C601-4B42-8C87-14480A7B3F5B}" type="presParOf" srcId="{58BC420D-224C-4DF6-82C3-8DAE150D8E9C}" destId="{BC02F09D-5A67-479F-A38E-97A7F784E581}" srcOrd="1" destOrd="0" presId="urn:microsoft.com/office/officeart/2018/5/layout/IconCircleLabelList"/>
    <dgm:cxn modelId="{A78CC99F-ACE2-4788-B9A5-651DEC01C8BB}" type="presParOf" srcId="{58BC420D-224C-4DF6-82C3-8DAE150D8E9C}" destId="{255D5F38-F2C1-4DC3-AA28-2B24E4DFDDD3}" srcOrd="2" destOrd="0" presId="urn:microsoft.com/office/officeart/2018/5/layout/IconCircleLabelList"/>
    <dgm:cxn modelId="{AF6F62AF-3C7F-42CF-910D-42F1F288B0C4}" type="presParOf" srcId="{58BC420D-224C-4DF6-82C3-8DAE150D8E9C}" destId="{7A036070-BFB0-4559-B85F-947AF1311286}" srcOrd="3" destOrd="0" presId="urn:microsoft.com/office/officeart/2018/5/layout/IconCircleLabelList"/>
    <dgm:cxn modelId="{3426D42F-C336-4819-80F5-7DC1DB282CCC}" type="presParOf" srcId="{A54BB6C6-E539-4640-A5B1-C4A7D3EF60A3}" destId="{4E6CD699-BBA2-433A-AFB6-700A73B1802B}" srcOrd="5" destOrd="0" presId="urn:microsoft.com/office/officeart/2018/5/layout/IconCircleLabelList"/>
    <dgm:cxn modelId="{A42F6331-8738-4EC6-849F-1FEFAFA0AB14}" type="presParOf" srcId="{A54BB6C6-E539-4640-A5B1-C4A7D3EF60A3}" destId="{0A618F19-741B-4D3E-92B4-ACEF806865C7}" srcOrd="6" destOrd="0" presId="urn:microsoft.com/office/officeart/2018/5/layout/IconCircleLabelList"/>
    <dgm:cxn modelId="{C762A670-D3A0-41DC-80AE-214F7A463032}" type="presParOf" srcId="{0A618F19-741B-4D3E-92B4-ACEF806865C7}" destId="{E9C094D3-E469-4D6E-A3A8-B462B212F9AD}" srcOrd="0" destOrd="0" presId="urn:microsoft.com/office/officeart/2018/5/layout/IconCircleLabelList"/>
    <dgm:cxn modelId="{F85D8CED-A0C0-4438-8D87-3D357A38BB50}" type="presParOf" srcId="{0A618F19-741B-4D3E-92B4-ACEF806865C7}" destId="{90236B43-C8D6-47AB-9197-2BF4F4A79BD0}" srcOrd="1" destOrd="0" presId="urn:microsoft.com/office/officeart/2018/5/layout/IconCircleLabelList"/>
    <dgm:cxn modelId="{ACC7FF9E-CE6F-4BEF-A117-BC0764316318}" type="presParOf" srcId="{0A618F19-741B-4D3E-92B4-ACEF806865C7}" destId="{9E95D6CF-F1F6-4842-B00E-61CA85DCF37D}" srcOrd="2" destOrd="0" presId="urn:microsoft.com/office/officeart/2018/5/layout/IconCircleLabelList"/>
    <dgm:cxn modelId="{E73EBF81-1B56-41CB-A45C-48ECD3547D78}" type="presParOf" srcId="{0A618F19-741B-4D3E-92B4-ACEF806865C7}" destId="{AD7451A0-9235-44F0-B2E5-7CE22B8636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FD07A-4A99-4762-98C8-75C2F9B31F6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8114AE-6F23-4489-B100-A21B87071444}">
      <dgm:prSet/>
      <dgm:spPr/>
      <dgm:t>
        <a:bodyPr/>
        <a:lstStyle/>
        <a:p>
          <a:r>
            <a:rPr lang="en-US"/>
            <a:t>Facebook impressions surge in the months leading up to Ag Day.</a:t>
          </a:r>
        </a:p>
      </dgm:t>
    </dgm:pt>
    <dgm:pt modelId="{C929CEB6-0ED0-4B59-9998-E22A6E0EACEB}" type="parTrans" cxnId="{EF05B319-F865-4738-B57D-340022283662}">
      <dgm:prSet/>
      <dgm:spPr/>
      <dgm:t>
        <a:bodyPr/>
        <a:lstStyle/>
        <a:p>
          <a:endParaRPr lang="en-US"/>
        </a:p>
      </dgm:t>
    </dgm:pt>
    <dgm:pt modelId="{034E6267-281E-456C-97BE-F146F7A83CA8}" type="sibTrans" cxnId="{EF05B319-F865-4738-B57D-340022283662}">
      <dgm:prSet/>
      <dgm:spPr/>
      <dgm:t>
        <a:bodyPr/>
        <a:lstStyle/>
        <a:p>
          <a:endParaRPr lang="en-US"/>
        </a:p>
      </dgm:t>
    </dgm:pt>
    <dgm:pt modelId="{F279EAEE-90B0-46FE-811A-2A2957BCDAA1}">
      <dgm:prSet/>
      <dgm:spPr/>
      <dgm:t>
        <a:bodyPr/>
        <a:lstStyle/>
        <a:p>
          <a:r>
            <a:rPr lang="en-US"/>
            <a:t>Twitter impressions also surge in the months leading up to March.  </a:t>
          </a:r>
        </a:p>
      </dgm:t>
    </dgm:pt>
    <dgm:pt modelId="{4D0F6684-BD9C-4F23-A6B9-056769DAE3D1}" type="parTrans" cxnId="{96D91277-DBB6-45F0-956E-643526642CDB}">
      <dgm:prSet/>
      <dgm:spPr/>
      <dgm:t>
        <a:bodyPr/>
        <a:lstStyle/>
        <a:p>
          <a:endParaRPr lang="en-US"/>
        </a:p>
      </dgm:t>
    </dgm:pt>
    <dgm:pt modelId="{F0F15B65-38A5-4B70-9BD9-2254CD892824}" type="sibTrans" cxnId="{96D91277-DBB6-45F0-956E-643526642CDB}">
      <dgm:prSet/>
      <dgm:spPr/>
      <dgm:t>
        <a:bodyPr/>
        <a:lstStyle/>
        <a:p>
          <a:endParaRPr lang="en-US"/>
        </a:p>
      </dgm:t>
    </dgm:pt>
    <dgm:pt modelId="{682F0178-FD17-4D97-AC5D-09B9A84ADF08}" type="pres">
      <dgm:prSet presAssocID="{207FD07A-4A99-4762-98C8-75C2F9B31F62}" presName="Name0" presStyleCnt="0">
        <dgm:presLayoutVars>
          <dgm:dir/>
          <dgm:animLvl val="lvl"/>
          <dgm:resizeHandles val="exact"/>
        </dgm:presLayoutVars>
      </dgm:prSet>
      <dgm:spPr/>
    </dgm:pt>
    <dgm:pt modelId="{762A2784-8792-4E89-82AB-C98F3AE81087}" type="pres">
      <dgm:prSet presAssocID="{F279EAEE-90B0-46FE-811A-2A2957BCDAA1}" presName="boxAndChildren" presStyleCnt="0"/>
      <dgm:spPr/>
    </dgm:pt>
    <dgm:pt modelId="{E8FD59AF-5081-4095-9718-F97B22996AA8}" type="pres">
      <dgm:prSet presAssocID="{F279EAEE-90B0-46FE-811A-2A2957BCDAA1}" presName="parentTextBox" presStyleLbl="node1" presStyleIdx="0" presStyleCnt="2"/>
      <dgm:spPr/>
    </dgm:pt>
    <dgm:pt modelId="{D6FCC3C7-F1EE-44D3-88D9-A2BD0D491956}" type="pres">
      <dgm:prSet presAssocID="{034E6267-281E-456C-97BE-F146F7A83CA8}" presName="sp" presStyleCnt="0"/>
      <dgm:spPr/>
    </dgm:pt>
    <dgm:pt modelId="{4A28AFD0-6253-4D58-A540-498B48FD8E27}" type="pres">
      <dgm:prSet presAssocID="{BA8114AE-6F23-4489-B100-A21B87071444}" presName="arrowAndChildren" presStyleCnt="0"/>
      <dgm:spPr/>
    </dgm:pt>
    <dgm:pt modelId="{D6449205-1AE0-4442-87A9-3C11B0CCDFC9}" type="pres">
      <dgm:prSet presAssocID="{BA8114AE-6F23-4489-B100-A21B87071444}" presName="parentTextArrow" presStyleLbl="node1" presStyleIdx="1" presStyleCnt="2"/>
      <dgm:spPr/>
    </dgm:pt>
  </dgm:ptLst>
  <dgm:cxnLst>
    <dgm:cxn modelId="{EF05B319-F865-4738-B57D-340022283662}" srcId="{207FD07A-4A99-4762-98C8-75C2F9B31F62}" destId="{BA8114AE-6F23-4489-B100-A21B87071444}" srcOrd="0" destOrd="0" parTransId="{C929CEB6-0ED0-4B59-9998-E22A6E0EACEB}" sibTransId="{034E6267-281E-456C-97BE-F146F7A83CA8}"/>
    <dgm:cxn modelId="{96D91277-DBB6-45F0-956E-643526642CDB}" srcId="{207FD07A-4A99-4762-98C8-75C2F9B31F62}" destId="{F279EAEE-90B0-46FE-811A-2A2957BCDAA1}" srcOrd="1" destOrd="0" parTransId="{4D0F6684-BD9C-4F23-A6B9-056769DAE3D1}" sibTransId="{F0F15B65-38A5-4B70-9BD9-2254CD892824}"/>
    <dgm:cxn modelId="{65E784A4-F5F0-4E98-8F67-23B522B3B6B0}" type="presOf" srcId="{BA8114AE-6F23-4489-B100-A21B87071444}" destId="{D6449205-1AE0-4442-87A9-3C11B0CCDFC9}" srcOrd="0" destOrd="0" presId="urn:microsoft.com/office/officeart/2005/8/layout/process4"/>
    <dgm:cxn modelId="{22FDBECD-D751-41B9-BC42-2656E9006940}" type="presOf" srcId="{F279EAEE-90B0-46FE-811A-2A2957BCDAA1}" destId="{E8FD59AF-5081-4095-9718-F97B22996AA8}" srcOrd="0" destOrd="0" presId="urn:microsoft.com/office/officeart/2005/8/layout/process4"/>
    <dgm:cxn modelId="{60D3C7F9-3FD4-4572-8E10-B92ABC3A6BC6}" type="presOf" srcId="{207FD07A-4A99-4762-98C8-75C2F9B31F62}" destId="{682F0178-FD17-4D97-AC5D-09B9A84ADF08}" srcOrd="0" destOrd="0" presId="urn:microsoft.com/office/officeart/2005/8/layout/process4"/>
    <dgm:cxn modelId="{1C67C9E1-D4FA-4BA1-AD44-E03EBDE2C4B8}" type="presParOf" srcId="{682F0178-FD17-4D97-AC5D-09B9A84ADF08}" destId="{762A2784-8792-4E89-82AB-C98F3AE81087}" srcOrd="0" destOrd="0" presId="urn:microsoft.com/office/officeart/2005/8/layout/process4"/>
    <dgm:cxn modelId="{5B71E146-D16C-43B1-84BA-0772532C20E4}" type="presParOf" srcId="{762A2784-8792-4E89-82AB-C98F3AE81087}" destId="{E8FD59AF-5081-4095-9718-F97B22996AA8}" srcOrd="0" destOrd="0" presId="urn:microsoft.com/office/officeart/2005/8/layout/process4"/>
    <dgm:cxn modelId="{6024C570-5338-48D4-BF22-EF0F00D8661E}" type="presParOf" srcId="{682F0178-FD17-4D97-AC5D-09B9A84ADF08}" destId="{D6FCC3C7-F1EE-44D3-88D9-A2BD0D491956}" srcOrd="1" destOrd="0" presId="urn:microsoft.com/office/officeart/2005/8/layout/process4"/>
    <dgm:cxn modelId="{EE05FCA3-20B8-4374-BD73-AAE6152A0F74}" type="presParOf" srcId="{682F0178-FD17-4D97-AC5D-09B9A84ADF08}" destId="{4A28AFD0-6253-4D58-A540-498B48FD8E27}" srcOrd="2" destOrd="0" presId="urn:microsoft.com/office/officeart/2005/8/layout/process4"/>
    <dgm:cxn modelId="{A222F97C-6C32-49AF-9715-C2057850AE3D}" type="presParOf" srcId="{4A28AFD0-6253-4D58-A540-498B48FD8E27}" destId="{D6449205-1AE0-4442-87A9-3C11B0CCDF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7C089-4772-41E6-835C-83447B65F64B}">
      <dsp:nvSpPr>
        <dsp:cNvPr id="0" name=""/>
        <dsp:cNvSpPr/>
      </dsp:nvSpPr>
      <dsp:spPr>
        <a:xfrm>
          <a:off x="0" y="78699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Comprehensive planning kit for grassroots events</a:t>
          </a:r>
        </a:p>
      </dsp:txBody>
      <dsp:txXfrm>
        <a:off x="25130" y="812120"/>
        <a:ext cx="6578544" cy="464540"/>
      </dsp:txXfrm>
    </dsp:sp>
    <dsp:sp modelId="{F677458D-3D0E-4E9C-A80C-7765D237E293}">
      <dsp:nvSpPr>
        <dsp:cNvPr id="0" name=""/>
        <dsp:cNvSpPr/>
      </dsp:nvSpPr>
      <dsp:spPr>
        <a:xfrm>
          <a:off x="0" y="136515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Educational resources</a:t>
          </a:r>
        </a:p>
      </dsp:txBody>
      <dsp:txXfrm>
        <a:off x="25130" y="1390280"/>
        <a:ext cx="6578544" cy="464540"/>
      </dsp:txXfrm>
    </dsp:sp>
    <dsp:sp modelId="{E32F846A-A6F1-4897-BA2E-94523987B745}">
      <dsp:nvSpPr>
        <dsp:cNvPr id="0" name=""/>
        <dsp:cNvSpPr/>
      </dsp:nvSpPr>
      <dsp:spPr>
        <a:xfrm>
          <a:off x="0" y="194331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 Hill Visits</a:t>
          </a:r>
        </a:p>
      </dsp:txBody>
      <dsp:txXfrm>
        <a:off x="25130" y="1968440"/>
        <a:ext cx="6578544" cy="464540"/>
      </dsp:txXfrm>
    </dsp:sp>
    <dsp:sp modelId="{84EDFB44-97ED-45E3-A390-914408914864}">
      <dsp:nvSpPr>
        <dsp:cNvPr id="0" name=""/>
        <dsp:cNvSpPr/>
      </dsp:nvSpPr>
      <dsp:spPr>
        <a:xfrm>
          <a:off x="0" y="252147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 Day Declaration Event</a:t>
          </a:r>
        </a:p>
      </dsp:txBody>
      <dsp:txXfrm>
        <a:off x="25130" y="2546600"/>
        <a:ext cx="6578544" cy="464540"/>
      </dsp:txXfrm>
    </dsp:sp>
    <dsp:sp modelId="{72AC600A-4775-4668-B87E-6FE2E91ED0B9}">
      <dsp:nvSpPr>
        <dsp:cNvPr id="0" name=""/>
        <dsp:cNvSpPr/>
      </dsp:nvSpPr>
      <dsp:spPr>
        <a:xfrm>
          <a:off x="0" y="309963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Taste of Ag Celebration</a:t>
          </a:r>
        </a:p>
      </dsp:txBody>
      <dsp:txXfrm>
        <a:off x="25130" y="3124760"/>
        <a:ext cx="6578544" cy="464540"/>
      </dsp:txXfrm>
    </dsp:sp>
    <dsp:sp modelId="{9718567D-3E95-44E8-8054-2186D1A9679F}">
      <dsp:nvSpPr>
        <dsp:cNvPr id="0" name=""/>
        <dsp:cNvSpPr/>
      </dsp:nvSpPr>
      <dsp:spPr>
        <a:xfrm>
          <a:off x="0" y="3677790"/>
          <a:ext cx="6628804" cy="514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 Day Essay Competition</a:t>
          </a:r>
        </a:p>
      </dsp:txBody>
      <dsp:txXfrm>
        <a:off x="25130" y="3702920"/>
        <a:ext cx="6578544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6D0B2-2617-4BC8-B022-0798EA95A6FA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3C962-6BEF-49B1-A0FD-81D5CC495E04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5E837-F8B8-485C-A244-27439EBAD91C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3,700+ news articles appeared in publications across the nation</a:t>
          </a:r>
        </a:p>
      </dsp:txBody>
      <dsp:txXfrm>
        <a:off x="1725424" y="809181"/>
        <a:ext cx="4903379" cy="1493874"/>
      </dsp:txXfrm>
    </dsp:sp>
    <dsp:sp modelId="{4AB78A5C-9044-4F67-81F0-4B770044BE94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045B4-3285-4FC3-88AF-7F460FA39823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02DC1-0930-490F-96CC-9F9C9B858A7F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Nearly 3 million estimated readership of print outlets highlighting National Ag Day</a:t>
          </a:r>
        </a:p>
      </dsp:txBody>
      <dsp:txXfrm>
        <a:off x="1725424" y="2676524"/>
        <a:ext cx="4903379" cy="1493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1D56C-6F1B-4E2F-890C-185FF02550CF}">
      <dsp:nvSpPr>
        <dsp:cNvPr id="0" name=""/>
        <dsp:cNvSpPr/>
      </dsp:nvSpPr>
      <dsp:spPr>
        <a:xfrm>
          <a:off x="582441" y="1054720"/>
          <a:ext cx="1247033" cy="124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1C117-09D0-4483-84DF-206127E21D4F}">
      <dsp:nvSpPr>
        <dsp:cNvPr id="0" name=""/>
        <dsp:cNvSpPr/>
      </dsp:nvSpPr>
      <dsp:spPr>
        <a:xfrm>
          <a:off x="848202" y="1269308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68368-3855-4189-8FFC-E7E106386E2B}">
      <dsp:nvSpPr>
        <dsp:cNvPr id="0" name=""/>
        <dsp:cNvSpPr/>
      </dsp:nvSpPr>
      <dsp:spPr>
        <a:xfrm>
          <a:off x="183800" y="2690174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7.3+ million – value of print placement coverage</a:t>
          </a:r>
        </a:p>
      </dsp:txBody>
      <dsp:txXfrm>
        <a:off x="183800" y="2690174"/>
        <a:ext cx="2044316" cy="720000"/>
      </dsp:txXfrm>
    </dsp:sp>
    <dsp:sp modelId="{91230452-6DBE-40BB-BDA4-13B78552159C}">
      <dsp:nvSpPr>
        <dsp:cNvPr id="0" name=""/>
        <dsp:cNvSpPr/>
      </dsp:nvSpPr>
      <dsp:spPr>
        <a:xfrm>
          <a:off x="2984513" y="1054720"/>
          <a:ext cx="1247033" cy="124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E48BA-FB9E-4D56-9BF7-3D1E90682960}">
      <dsp:nvSpPr>
        <dsp:cNvPr id="0" name=""/>
        <dsp:cNvSpPr/>
      </dsp:nvSpPr>
      <dsp:spPr>
        <a:xfrm>
          <a:off x="3250275" y="1320482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DA97A-5072-440F-A80A-B38E6E702447}">
      <dsp:nvSpPr>
        <dsp:cNvPr id="0" name=""/>
        <dsp:cNvSpPr/>
      </dsp:nvSpPr>
      <dsp:spPr>
        <a:xfrm>
          <a:off x="2585872" y="2690174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1,668 number of news placements from the top 50 markets</a:t>
          </a:r>
        </a:p>
      </dsp:txBody>
      <dsp:txXfrm>
        <a:off x="2585872" y="2690174"/>
        <a:ext cx="2044316" cy="720000"/>
      </dsp:txXfrm>
    </dsp:sp>
    <dsp:sp modelId="{784F662C-AFF7-4366-B12C-4626EA46BFC7}">
      <dsp:nvSpPr>
        <dsp:cNvPr id="0" name=""/>
        <dsp:cNvSpPr/>
      </dsp:nvSpPr>
      <dsp:spPr>
        <a:xfrm>
          <a:off x="5386585" y="1054720"/>
          <a:ext cx="1247033" cy="124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2F09D-5A67-479F-A38E-97A7F784E581}">
      <dsp:nvSpPr>
        <dsp:cNvPr id="0" name=""/>
        <dsp:cNvSpPr/>
      </dsp:nvSpPr>
      <dsp:spPr>
        <a:xfrm>
          <a:off x="5652347" y="1320482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6070-BFB0-4559-B85F-947AF1311286}">
      <dsp:nvSpPr>
        <dsp:cNvPr id="0" name=""/>
        <dsp:cNvSpPr/>
      </dsp:nvSpPr>
      <dsp:spPr>
        <a:xfrm>
          <a:off x="4987944" y="2690174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45% of media placements were in the top 50 markets</a:t>
          </a:r>
        </a:p>
      </dsp:txBody>
      <dsp:txXfrm>
        <a:off x="4987944" y="2690174"/>
        <a:ext cx="2044316" cy="720000"/>
      </dsp:txXfrm>
    </dsp:sp>
    <dsp:sp modelId="{E9C094D3-E469-4D6E-A3A8-B462B212F9AD}">
      <dsp:nvSpPr>
        <dsp:cNvPr id="0" name=""/>
        <dsp:cNvSpPr/>
      </dsp:nvSpPr>
      <dsp:spPr>
        <a:xfrm>
          <a:off x="7788658" y="1054720"/>
          <a:ext cx="1247033" cy="124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6B43-C8D6-47AB-9197-2BF4F4A79BD0}">
      <dsp:nvSpPr>
        <dsp:cNvPr id="0" name=""/>
        <dsp:cNvSpPr/>
      </dsp:nvSpPr>
      <dsp:spPr>
        <a:xfrm>
          <a:off x="8054419" y="1320482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51A0-9235-44F0-B2E5-7CE22B8636DB}">
      <dsp:nvSpPr>
        <dsp:cNvPr id="0" name=""/>
        <dsp:cNvSpPr/>
      </dsp:nvSpPr>
      <dsp:spPr>
        <a:xfrm>
          <a:off x="7390016" y="2690174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Nearly 2/3 in the top 100</a:t>
          </a:r>
        </a:p>
      </dsp:txBody>
      <dsp:txXfrm>
        <a:off x="7390016" y="2690174"/>
        <a:ext cx="204431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D59AF-5081-4095-9718-F97B22996AA8}">
      <dsp:nvSpPr>
        <dsp:cNvPr id="0" name=""/>
        <dsp:cNvSpPr/>
      </dsp:nvSpPr>
      <dsp:spPr>
        <a:xfrm>
          <a:off x="0" y="2659358"/>
          <a:ext cx="8596312" cy="17448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Twitter impressions also surge in the months leading up to March.  </a:t>
          </a:r>
        </a:p>
      </dsp:txBody>
      <dsp:txXfrm>
        <a:off x="0" y="2659358"/>
        <a:ext cx="8596312" cy="1744826"/>
      </dsp:txXfrm>
    </dsp:sp>
    <dsp:sp modelId="{D6449205-1AE0-4442-87A9-3C11B0CCDFC9}">
      <dsp:nvSpPr>
        <dsp:cNvPr id="0" name=""/>
        <dsp:cNvSpPr/>
      </dsp:nvSpPr>
      <dsp:spPr>
        <a:xfrm rot="10800000">
          <a:off x="0" y="1986"/>
          <a:ext cx="8596312" cy="2683543"/>
        </a:xfrm>
        <a:prstGeom prst="upArrowCallou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Facebook impressions surge in the months leading up to Ag Day.</a:t>
          </a:r>
        </a:p>
      </dsp:txBody>
      <dsp:txXfrm rot="10800000">
        <a:off x="0" y="1986"/>
        <a:ext cx="8596312" cy="174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15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19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5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8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8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6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4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CFD6-BA3E-4615-94C0-1114A9D08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National Ag Day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738CB-2A64-48A1-90FE-BF17BD1BE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 Recap</a:t>
            </a:r>
          </a:p>
        </p:txBody>
      </p:sp>
    </p:spTree>
    <p:extLst>
      <p:ext uri="{BB962C8B-B14F-4D97-AF65-F5344CB8AC3E}">
        <p14:creationId xmlns:p14="http://schemas.microsoft.com/office/powerpoint/2010/main" val="123120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D2D3D1-9AE5-42FD-9EE3-3C6FD9C6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 Day is made possible by the generous contributions of organizations, foundations and businesses. </a:t>
            </a:r>
            <a:b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to our </a:t>
            </a:r>
            <a:b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2019 sponsors. 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C291359F-0DBC-4DF9-893B-509ED667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7099" y="1546581"/>
            <a:ext cx="5914169" cy="39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4C02-8911-4147-849D-93DC1738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National Ag Day 2020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March 24</a:t>
            </a:r>
          </a:p>
        </p:txBody>
      </p:sp>
      <p:pic>
        <p:nvPicPr>
          <p:cNvPr id="5" name="Picture 4" descr="A picture containing table, indoor, wooden, photo&#10;&#10;Description automatically generated">
            <a:extLst>
              <a:ext uri="{FF2B5EF4-FFF2-40B4-BE49-F238E27FC236}">
                <a16:creationId xmlns:a16="http://schemas.microsoft.com/office/drawing/2014/main" id="{CD624E31-320C-4356-B3B8-ED8306B4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421974"/>
            <a:ext cx="3856774" cy="41029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4D27-DA1C-49AC-9FB9-EECCA76BF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Theme for 2020: Food Brings Everyone to the Table</a:t>
            </a:r>
          </a:p>
        </p:txBody>
      </p:sp>
    </p:spTree>
    <p:extLst>
      <p:ext uri="{BB962C8B-B14F-4D97-AF65-F5344CB8AC3E}">
        <p14:creationId xmlns:p14="http://schemas.microsoft.com/office/powerpoint/2010/main" val="37369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20A4C-8914-4B86-BA1D-FA0A5926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Agriculture: </a:t>
            </a:r>
            <a:br>
              <a:rPr lang="en-US" sz="4400" dirty="0"/>
            </a:br>
            <a:r>
              <a:rPr lang="en-US" sz="4400" i="1" dirty="0"/>
              <a:t>Food for Life</a:t>
            </a:r>
            <a:br>
              <a:rPr lang="en-US" sz="3100" i="1" dirty="0"/>
            </a:br>
            <a:br>
              <a:rPr lang="en-US" sz="3100" i="1" dirty="0"/>
            </a:br>
            <a:br>
              <a:rPr lang="en-US" sz="3100" i="1" dirty="0"/>
            </a:br>
            <a:br>
              <a:rPr lang="en-US" sz="3100" i="1" dirty="0"/>
            </a:br>
            <a:br>
              <a:rPr lang="en-US" sz="3100" i="1" dirty="0"/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Grassroots Campaign Culminates in Washington, DC for a national day of observance.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85309C4-D98A-4B1E-B0EF-2EC4CDCCE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18956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5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57B0-38AD-416F-8FC8-2BB5EC58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3600"/>
              <a:t>Student Hill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6F73-4CA4-4C00-A711-355F9EBA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sz="1800" dirty="0"/>
              <a:t>Approximately 100 student representatives from FFA, AFA, </a:t>
            </a:r>
            <a:r>
              <a:rPr lang="en-US" dirty="0"/>
              <a:t>   </a:t>
            </a:r>
            <a:r>
              <a:rPr lang="en-US" sz="1800" dirty="0"/>
              <a:t>4-H and MANNRS traveled to DC to meet with congressional representatives and deliver the message of Ag Day. The group met at the 4-H center for message training, followed by a morning of Hill visits.</a:t>
            </a:r>
          </a:p>
          <a:p>
            <a:endParaRPr lang="en-US" sz="1800" dirty="0"/>
          </a:p>
        </p:txBody>
      </p:sp>
      <p:pic>
        <p:nvPicPr>
          <p:cNvPr id="9" name="Picture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FE9D9767-161E-43EA-B9EF-561D9AA70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2" r="23682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98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9CBD-FA85-42F2-8F65-5E0051FB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3600"/>
              <a:t>Press Club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45D8-535E-4437-B241-CBC9ECCE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sz="1800"/>
              <a:t>Ag Day in DC featured an afternoon at the National Press Club where United States Deputy Secretary of Agriculture Stephen </a:t>
            </a:r>
            <a:r>
              <a:rPr lang="en-US" sz="1800" err="1"/>
              <a:t>Censky</a:t>
            </a:r>
            <a:r>
              <a:rPr lang="en-US" sz="1800"/>
              <a:t> kicked off the afternoon with remarks detailing USDA’s launch of their new Youth and Agriculture Web Site. He delivered the signed Presidential proclamation.</a:t>
            </a:r>
          </a:p>
          <a:p>
            <a:r>
              <a:rPr lang="en-US" sz="1800"/>
              <a:t>The event also featured a panel of high school and college students. </a:t>
            </a:r>
          </a:p>
          <a:p>
            <a:endParaRPr lang="en-US" sz="1800"/>
          </a:p>
        </p:txBody>
      </p:sp>
      <p:pic>
        <p:nvPicPr>
          <p:cNvPr id="5" name="Picture 4" descr="A person in a suit standing in front of a curtain&#10;&#10;Description automatically generated">
            <a:extLst>
              <a:ext uri="{FF2B5EF4-FFF2-40B4-BE49-F238E27FC236}">
                <a16:creationId xmlns:a16="http://schemas.microsoft.com/office/drawing/2014/main" id="{CE140F9C-8BA9-4713-8114-3DCD50542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6" r="22244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16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3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2A73A-A657-4DA2-BA89-996481B1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Essay Contest</a:t>
            </a:r>
          </a:p>
        </p:txBody>
      </p:sp>
      <p:pic>
        <p:nvPicPr>
          <p:cNvPr id="5" name="Picture 4" descr="Two people standing in front of a curtain&#10;&#10;Description automatically generated">
            <a:extLst>
              <a:ext uri="{FF2B5EF4-FFF2-40B4-BE49-F238E27FC236}">
                <a16:creationId xmlns:a16="http://schemas.microsoft.com/office/drawing/2014/main" id="{216780D2-7DF9-4C27-A635-A232B11D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1" r="12288"/>
          <a:stretch/>
        </p:blipFill>
        <p:spPr>
          <a:xfrm>
            <a:off x="757251" y="1635671"/>
            <a:ext cx="3856774" cy="3675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AA36-5D14-4C57-9E79-1E0B79B8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The winner of the Ag Day Essay Contest was presented with a $1000 scholarship during the Press Club Event. Grace Brose from Box Elder, South Dakota, won the written essay contest.  </a:t>
            </a:r>
          </a:p>
          <a:p>
            <a:r>
              <a:rPr lang="en-US" sz="1800">
                <a:solidFill>
                  <a:srgbClr val="FFFFFF"/>
                </a:solidFill>
              </a:rPr>
              <a:t>Jacob Kandell from Mason, Ohio, was honored as the 2019 National Video Essay winner.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CBAA-52FC-4D2A-8348-0EB70E31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3600"/>
              <a:t>Celebration of American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9A53-624A-41CF-B9A3-5F4608C7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en-US" sz="1800"/>
              <a:t>The Celebration of American Agriculture took place at the Capitol Visitor Center.  The reception was attended by approximately 200 congressional staff members and industry representatives.  </a:t>
            </a: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CD2E81C-5A06-4B91-88A5-C596259B9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" r="19458" b="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04D21-6643-4123-AC1A-4BF556CE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A Groundswell of Support	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E607DD1-2ED6-41B2-A863-6C50DF246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5558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4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144CB-9740-48C8-A4FD-89CDA639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sz="3600"/>
              <a:t>Top Market Coverage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DD6398-8AA9-42B9-97B7-08E0C96F7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37356"/>
              </p:ext>
            </p:extLst>
          </p:nvPr>
        </p:nvGraphicFramePr>
        <p:xfrm>
          <a:off x="1286933" y="1577130"/>
          <a:ext cx="9618133" cy="446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28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C169-6E12-4CA0-9661-C9BD18CA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/>
              <a:t>Social Media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45552F-4CA6-4CB6-B509-B73BE14C7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931422"/>
              </p:ext>
            </p:extLst>
          </p:nvPr>
        </p:nvGraphicFramePr>
        <p:xfrm>
          <a:off x="677863" y="1635854"/>
          <a:ext cx="8596312" cy="440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3839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387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2019 National Ag Day </vt:lpstr>
      <vt:lpstr>Agriculture:  Food for Life     National Grassroots Campaign Culminates in Washington, DC for a national day of observance.</vt:lpstr>
      <vt:lpstr>Student Hill Visits</vt:lpstr>
      <vt:lpstr>Press Club Event</vt:lpstr>
      <vt:lpstr>Essay Contest</vt:lpstr>
      <vt:lpstr>Celebration of American Agriculture</vt:lpstr>
      <vt:lpstr>A Groundswell of Support </vt:lpstr>
      <vt:lpstr>Top Market Coverage</vt:lpstr>
      <vt:lpstr>Social Media</vt:lpstr>
      <vt:lpstr>Ag Day is made possible by the generous contributions of organizations, foundations and businesses.  Thank you to our  2019 sponsors.  </vt:lpstr>
      <vt:lpstr>National Ag Day 2020 March 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National Ag Day</dc:title>
  <dc:creator>Jenny Pickett</dc:creator>
  <cp:lastModifiedBy>Jenny Pickett</cp:lastModifiedBy>
  <cp:revision>7</cp:revision>
  <dcterms:created xsi:type="dcterms:W3CDTF">2019-11-05T01:41:11Z</dcterms:created>
  <dcterms:modified xsi:type="dcterms:W3CDTF">2019-11-05T02:27:00Z</dcterms:modified>
</cp:coreProperties>
</file>